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Title. Claude Code — agentic coding in your terminal. Summary deck of the anthropics/claude-code README (Sept 2026).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Overview. An agentic coding tool; where it runs; the four ways it helps.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Install. Native installers per platform, then run claude. npm install is deprecated.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Extend with plugins; report bugs via /bug; join the Claude Developers Discord.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usage and privacy: what is collected, and the safeguards in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Closing. Call to action: install and run Claude Code. Links to docs and GitHub.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1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56692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D9A2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 OVERVIEW  ·  GITHUB.COM / ANTHROPICS / CLAUDE-CODE</a:t>
            </a:r>
            <a:endParaRPr lang="en-US" sz="1200" dirty="0"/>
          </a:p>
        </p:txBody>
      </p:sp>
      <p:sp>
        <p:nvSpPr>
          <p:cNvPr id="4" name="Shape 1"/>
          <p:cNvSpPr/>
          <p:nvPr/>
        </p:nvSpPr>
        <p:spPr>
          <a:xfrm>
            <a:off x="2971800" y="1042416"/>
            <a:ext cx="3200400" cy="475488"/>
          </a:xfrm>
          <a:prstGeom prst="roundRect">
            <a:avLst>
              <a:gd name="adj" fmla="val 50000"/>
            </a:avLst>
          </a:prstGeom>
          <a:solidFill>
            <a:srgbClr val="141210"/>
          </a:solidFill>
          <a:ln w="12700">
            <a:solidFill>
              <a:srgbClr val="3A342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3227832" y="1042416"/>
            <a:ext cx="2834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~$ claude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0" y="1810512"/>
            <a:ext cx="91440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0" b="1" dirty="0">
                <a:solidFill>
                  <a:srgbClr val="F6EF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</a:t>
            </a:r>
            <a:endParaRPr lang="en-US" sz="5800" dirty="0"/>
          </a:p>
        </p:txBody>
      </p:sp>
      <p:sp>
        <p:nvSpPr>
          <p:cNvPr id="7" name="Text 4"/>
          <p:cNvSpPr/>
          <p:nvPr/>
        </p:nvSpPr>
        <p:spPr>
          <a:xfrm>
            <a:off x="914400" y="2889504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3E2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coding that lives in your terminal — and understands your codebase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097280" y="3401568"/>
            <a:ext cx="6949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 tasks  ·  complex code  ·  git workflows  —  in natural language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514600" y="3913632"/>
            <a:ext cx="1115568" cy="329184"/>
          </a:xfrm>
          <a:prstGeom prst="roundRect">
            <a:avLst>
              <a:gd name="adj" fmla="val 50000"/>
            </a:avLst>
          </a:prstGeom>
          <a:solidFill>
            <a:srgbClr val="3A342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514600" y="3913632"/>
            <a:ext cx="111556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849624" y="3913632"/>
            <a:ext cx="704088" cy="329184"/>
          </a:xfrm>
          <a:prstGeom prst="roundRect">
            <a:avLst>
              <a:gd name="adj" fmla="val 50000"/>
            </a:avLst>
          </a:prstGeom>
          <a:solidFill>
            <a:srgbClr val="3A342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849624" y="3913632"/>
            <a:ext cx="7040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773168" y="3913632"/>
            <a:ext cx="1856232" cy="329184"/>
          </a:xfrm>
          <a:prstGeom prst="roundRect">
            <a:avLst>
              <a:gd name="adj" fmla="val 50000"/>
            </a:avLst>
          </a:prstGeom>
          <a:solidFill>
            <a:srgbClr val="3A342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773168" y="3913632"/>
            <a:ext cx="18562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@claude on GitHub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48640" y="44988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by Anthropic   ·   Node.js 18+   ·   source: github.com/anthropics/claude-code (README)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25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4980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agentic coding tool in your terminal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548640" y="1572768"/>
            <a:ext cx="3657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spcAft>
                <a:spcPts val="1400"/>
              </a:spcAft>
              <a:buNone/>
            </a:pPr>
            <a:r>
              <a:rPr lang="en-US" sz="14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is an agentic coding tool that lives in your terminal. It helps you code faster by understanding your codebase and working through natural-language commands.</a:t>
            </a:r>
            <a:endParaRPr lang="en-US" sz="14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three ways: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48640" y="324612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terminal — run “claude” in your project</a:t>
            </a:r>
            <a:endParaRPr lang="en-US" sz="1350" dirty="0"/>
          </a:p>
          <a:p>
            <a:pPr algn="l"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your IDE</a:t>
            </a:r>
            <a:endParaRPr lang="en-US" sz="1350" dirty="0"/>
          </a:p>
          <a:p>
            <a:pPr algn="l" marL="342900" indent="-342900">
              <a:buSzPct val="100000"/>
              <a:buChar char="•"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@claude on GitHub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48640" y="443484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more: code.claude.com/docs/en/overview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590288" y="1481328"/>
            <a:ext cx="188366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4754880" y="1664208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754880" y="1664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754880" y="208483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Understands your codebase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4754880" y="2468880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reads and maps your real code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656832" y="1481328"/>
            <a:ext cx="188366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6821424" y="1664208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821424" y="16642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821424" y="2084832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 routine tasks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6821424" y="2468880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multi-step work, done for you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590288" y="3054096"/>
            <a:ext cx="188366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754880" y="3236976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754880" y="3236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4754880" y="3657600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Explains complex code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4754880" y="404164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grounded in your repo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6656832" y="3054096"/>
            <a:ext cx="1883664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821424" y="3236976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821424" y="32369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821424" y="3657600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Handles git workflows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6821424" y="404164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commits, branches, and PRs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25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STARTED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4980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it anywhere — install is minutes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548640" y="1481328"/>
            <a:ext cx="2560320" cy="2139696"/>
          </a:xfrm>
          <a:prstGeom prst="roundRect">
            <a:avLst>
              <a:gd name="adj" fmla="val 341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731520" y="160934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macOS / Linux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2011680"/>
            <a:ext cx="1234440" cy="256032"/>
          </a:xfrm>
          <a:prstGeom prst="roundRect">
            <a:avLst>
              <a:gd name="adj" fmla="val 50000"/>
            </a:avLst>
          </a:prstGeom>
          <a:solidFill>
            <a:srgbClr val="D9A25E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201168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Recommended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94944" y="2359152"/>
            <a:ext cx="2267712" cy="868680"/>
          </a:xfrm>
          <a:prstGeom prst="roundRect">
            <a:avLst>
              <a:gd name="adj" fmla="val 7368"/>
            </a:avLst>
          </a:prstGeom>
          <a:solidFill>
            <a:srgbClr val="141210"/>
          </a:solidFill>
          <a:ln w="12700">
            <a:solidFill>
              <a:srgbClr val="000000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41248" y="2359152"/>
            <a:ext cx="1975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curl -fsSL https://claude.ai/install.sh | bash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731520" y="32369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supported native installer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291840" y="1481328"/>
            <a:ext cx="2560320" cy="2139696"/>
          </a:xfrm>
          <a:prstGeom prst="roundRect">
            <a:avLst>
              <a:gd name="adj" fmla="val 341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3474720" y="160934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Homebrew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438144" y="2084832"/>
            <a:ext cx="2267712" cy="868680"/>
          </a:xfrm>
          <a:prstGeom prst="roundRect">
            <a:avLst>
              <a:gd name="adj" fmla="val 7368"/>
            </a:avLst>
          </a:prstGeom>
          <a:solidFill>
            <a:srgbClr val="141210"/>
          </a:solidFill>
          <a:ln w="12700">
            <a:solidFill>
              <a:srgbClr val="000000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3584448" y="2084832"/>
            <a:ext cx="1975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brew install --cask claude-code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474720" y="32369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supported native installer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6035040" y="1481328"/>
            <a:ext cx="2560320" cy="2139696"/>
          </a:xfrm>
          <a:prstGeom prst="roundRect">
            <a:avLst>
              <a:gd name="adj" fmla="val 341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8" name="Text 15"/>
          <p:cNvSpPr/>
          <p:nvPr/>
        </p:nvSpPr>
        <p:spPr>
          <a:xfrm>
            <a:off x="6217920" y="160934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181344" y="2084832"/>
            <a:ext cx="2267712" cy="868680"/>
          </a:xfrm>
          <a:prstGeom prst="roundRect">
            <a:avLst>
              <a:gd name="adj" fmla="val 7368"/>
            </a:avLst>
          </a:prstGeom>
          <a:solidFill>
            <a:srgbClr val="141210"/>
          </a:solidFill>
          <a:ln w="12700">
            <a:solidFill>
              <a:srgbClr val="000000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6327648" y="2084832"/>
            <a:ext cx="19751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irm https://claude.ai/install.ps1 | iex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6217920" y="32369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or: winget install Anthropic.ClaudeCode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48640" y="3712464"/>
            <a:ext cx="8046720" cy="512064"/>
          </a:xfrm>
          <a:prstGeom prst="roundRect">
            <a:avLst>
              <a:gd name="adj" fmla="val 50000"/>
            </a:avLst>
          </a:prstGeom>
          <a:solidFill>
            <a:srgbClr val="141210"/>
          </a:solidFill>
          <a:ln w="12700">
            <a:solidFill>
              <a:srgbClr val="3A342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822960" y="3712464"/>
            <a:ext cx="21945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~$ claude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120640" y="3712464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50" i="1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starts Claude Code in your current project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548640" y="431596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npm install -g @anthropic-ai/claude-code is deprecated — use a native installer.  Setup docs: code.claude.com/docs/en/setup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25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4980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it, report issues, join in</a:t>
            </a:r>
            <a:endParaRPr lang="en-US" sz="2700" dirty="0"/>
          </a:p>
        </p:txBody>
      </p:sp>
      <p:sp>
        <p:nvSpPr>
          <p:cNvPr id="5" name="Shape 2"/>
          <p:cNvSpPr/>
          <p:nvPr/>
        </p:nvSpPr>
        <p:spPr>
          <a:xfrm>
            <a:off x="548640" y="1481328"/>
            <a:ext cx="5029200" cy="3108960"/>
          </a:xfrm>
          <a:prstGeom prst="roundRect">
            <a:avLst>
              <a:gd name="adj" fmla="val 2941"/>
            </a:avLst>
          </a:prstGeom>
          <a:solidFill>
            <a:srgbClr val="F3E2D7"/>
          </a:solidFill>
          <a:ln w="12700">
            <a:solidFill>
              <a:srgbClr val="E3C0AC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41248" y="17373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B054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Plugins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41248" y="2212848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claude-code repo ships Claude Code plugins that extend the CLI with reusable functionality.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41248" y="3035808"/>
            <a:ext cx="4480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commands — your own slash commands</a:t>
            </a:r>
            <a:endParaRPr lang="en-US" sz="1350" dirty="0"/>
          </a:p>
          <a:p>
            <a:pPr algn="l" marL="342900" indent="-342900">
              <a:buSzPct val="100000"/>
              <a:buChar char="•"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agents — specialized helpers for your workflow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41248" y="4133088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413308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054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 the plugins dir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760720" y="1481328"/>
            <a:ext cx="28346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943600" y="1682496"/>
            <a:ext cx="347472" cy="347472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0" y="16824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943600" y="2121408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bugs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943600" y="2450592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“/bug” inside Claude Code, or file a GitHub issue on the repo.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760720" y="3108960"/>
            <a:ext cx="2834640" cy="1481328"/>
          </a:xfrm>
          <a:prstGeom prst="roundRect">
            <a:avLst>
              <a:gd name="adj" fmla="val 4938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943600" y="3310128"/>
            <a:ext cx="347472" cy="347472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0" y="33101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943600" y="3749040"/>
            <a:ext cx="2468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the community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5943600" y="4078224"/>
            <a:ext cx="24688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Developers Discord — help, feedback, and project talk. (anthropic.com/discord)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457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B25A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4980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with your data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548640" y="155448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data is used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1993392"/>
            <a:ext cx="4023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use Claude Code, Anthropic collects feedback — usage data (such as which code you accept or reject), associated conversation data, and anything you submit via the “/bug” command. Full policies are linked below.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548640" y="40690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policies for full details.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937760" y="1554480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102352" y="1801368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102352" y="1801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559552" y="1682496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retention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55955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information kept only for limited periods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937760" y="2523744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102352" y="2770632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02352" y="27706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559552" y="2651760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Restricted access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559552" y="2980944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tightly limited access to user session data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937760" y="3493008"/>
            <a:ext cx="36576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E3DAC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5102352" y="3739896"/>
            <a:ext cx="329184" cy="329184"/>
          </a:xfrm>
          <a:prstGeom prst="ellipse">
            <a:avLst/>
          </a:prstGeom>
          <a:solidFill>
            <a:srgbClr val="CC785C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102352" y="37398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5559552" y="3621024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B27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training on feedback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5559552" y="3950208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policies against using feedback for model training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548640" y="448056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C64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code.claude.com/docs/en/data-usage   ·   Commercial Terms of Service   ·   Privacy Policy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F1F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8640" y="1188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rgbClr val="D9A2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CODEBASE. YOUR TERMINAL.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1700784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6EF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faster with Claude in your terminal</a:t>
            </a:r>
            <a:endParaRPr lang="en-US" sz="3800" dirty="0"/>
          </a:p>
        </p:txBody>
      </p:sp>
      <p:sp>
        <p:nvSpPr>
          <p:cNvPr id="5" name="Shape 2"/>
          <p:cNvSpPr/>
          <p:nvPr/>
        </p:nvSpPr>
        <p:spPr>
          <a:xfrm>
            <a:off x="2377440" y="2743200"/>
            <a:ext cx="4389120" cy="512064"/>
          </a:xfrm>
          <a:prstGeom prst="roundRect">
            <a:avLst>
              <a:gd name="adj" fmla="val 50000"/>
            </a:avLst>
          </a:prstGeom>
          <a:solidFill>
            <a:srgbClr val="141210"/>
          </a:solidFill>
          <a:ln w="12700">
            <a:solidFill>
              <a:srgbClr val="3A342A"/>
            </a:solidFill>
            <a:prstDash val="solid"/>
          </a:ln>
          <a:effectLst>
            <a:outerShdw sx="100000" sy="100000" kx="0" ky="0" algn="bl" rotWithShape="0" blurRad="114300" dist="25400" dir="5400000">
              <a:srgbClr val="8C7F68">
                <a:alpha val="20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2633472" y="2743200"/>
            <a:ext cx="4023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F0E7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~$ claude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737360" y="3611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E2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code.claude.com/docs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663440" y="3611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3E2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github.com/anthropics/claude-code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9BB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— an Anthropic product. Requires Node.js 18+.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Anthropic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Claude Code (skill test)</dc:creator>
  <cp:lastModifiedBy>Claude Code (skill test)</cp:lastModifiedBy>
  <cp:revision>1</cp:revision>
  <dcterms:created xsi:type="dcterms:W3CDTF">2026-09-09T05:53:49Z</dcterms:created>
  <dcterms:modified xsi:type="dcterms:W3CDTF">2026-09-09T05:53:49Z</dcterms:modified>
</cp:coreProperties>
</file>